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63" r:id="rId10"/>
    <p:sldId id="268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F14B42E-4DD4-814E-B880-DBF3A6ABE957}">
          <p14:sldIdLst>
            <p14:sldId id="256"/>
            <p14:sldId id="257"/>
            <p14:sldId id="269"/>
            <p14:sldId id="258"/>
            <p14:sldId id="259"/>
            <p14:sldId id="260"/>
            <p14:sldId id="261"/>
            <p14:sldId id="262"/>
            <p14:sldId id="263"/>
            <p14:sldId id="268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Dispenza" initials="MD" lastIdx="1" clrIdx="0">
    <p:extLst>
      <p:ext uri="{19B8F6BF-5375-455C-9EA6-DF929625EA0E}">
        <p15:presenceInfo xmlns:p15="http://schemas.microsoft.com/office/powerpoint/2012/main" userId="S::mdispenza@realtors.org::2d473cb0-3513-405c-a1aa-a4c44c3e0e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0"/>
    <p:restoredTop sz="96327"/>
  </p:normalViewPr>
  <p:slideViewPr>
    <p:cSldViewPr snapToGrid="0" snapToObjects="1">
      <p:cViewPr varScale="1">
        <p:scale>
          <a:sx n="63" d="100"/>
          <a:sy n="63" d="100"/>
        </p:scale>
        <p:origin x="88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24T17:06:20.400" idx="1">
    <p:pos x="10" y="10"/>
    <p:text>To add a photo to this layout  - pull top graphic down, click box behind, insert media, then pull graphic back up over media. Please make sure it is aligned.
</p:text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71687-BE78-934B-BF06-8DF5882B9084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2BA0E-6F67-D14E-9F26-4BE59F54A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2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2BA0E-6F67-D14E-9F26-4BE59F54AD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46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FC25F45-46B3-6E43-9528-61A8D4B85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07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861698-AA96-0F4C-A65A-547339D8C7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04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9C1153-1F52-3447-9115-0311E0855C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936B190-9223-8E41-8693-4266345A40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01735" y="413838"/>
            <a:ext cx="4189412" cy="23479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78AF2E3-7668-DA40-A3E0-37F9B89D299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69988" y="413838"/>
            <a:ext cx="4189412" cy="23479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D613BEC-D37D-6447-AAE0-C1E71A40E5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1735" y="3137788"/>
            <a:ext cx="4189412" cy="23479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A554F172-F051-AE41-8405-69A88E1CD4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9988" y="3137788"/>
            <a:ext cx="4189412" cy="23479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4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E56F1E-418D-4D48-A1D9-417EA1FA26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ED4DF-C846-114D-9A8F-0F7158BA0B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12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6D893A-36A7-DE47-9348-DEB65AB75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86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5342F8-F931-E74C-9656-5110144471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25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D83437-AFDB-8743-BD6B-6E1FE2F26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5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E56BDB-B0FD-6841-A877-ADC73CAE12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06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F35AEA-23C5-EC4E-96DB-1E5BB8ABD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8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161022-CC08-6747-8805-54450BA93C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CDAF1D3-AF44-5647-97F1-715040BA79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4250" y="1347788"/>
            <a:ext cx="4408488" cy="3733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08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C88A22-8317-A849-82C1-B5D9EC55AA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9A6D04E-E293-DC46-A2AC-C18350CA51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36067" y="1049154"/>
            <a:ext cx="3908158" cy="419594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15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414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23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62" r:id="rId10"/>
    <p:sldLayoutId id="2147483657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comments" Target="../comments/commen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rpc@aol.com" TargetMode="External"/><Relationship Id="rId2" Type="http://schemas.openxmlformats.org/officeDocument/2006/relationships/hyperlink" Target="mailto:jh@HeartlandRO.com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LVinci@nar.realtor" TargetMode="External"/><Relationship Id="rId5" Type="http://schemas.openxmlformats.org/officeDocument/2006/relationships/hyperlink" Target="mailto:brentplancaster@cox.net" TargetMode="External"/><Relationship Id="rId4" Type="http://schemas.openxmlformats.org/officeDocument/2006/relationships/hyperlink" Target="mailto:jhouser@texasrealtors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260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377CAAB-5406-734B-94C9-5C6D306702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485E815-D5BC-A04C-A6F7-1BF106CC2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07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0ABA85-B7D9-F14E-9DEA-18578C6DD36C}"/>
              </a:ext>
            </a:extLst>
          </p:cNvPr>
          <p:cNvSpPr txBox="1"/>
          <p:nvPr/>
        </p:nvSpPr>
        <p:spPr>
          <a:xfrm>
            <a:off x="2727036" y="1294586"/>
            <a:ext cx="52843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ontserrat Medium" pitchFamily="2" charset="77"/>
              </a:rPr>
              <a:t>Lorem ipsum dolor sit </a:t>
            </a:r>
            <a:r>
              <a:rPr lang="en-US" sz="2000" dirty="0" err="1">
                <a:solidFill>
                  <a:schemeClr val="bg1"/>
                </a:solidFill>
                <a:latin typeface="Montserrat Medium" pitchFamily="2" charset="77"/>
              </a:rPr>
              <a:t>amet</a:t>
            </a:r>
            <a:r>
              <a:rPr lang="en-US" sz="2000" dirty="0">
                <a:solidFill>
                  <a:schemeClr val="bg1"/>
                </a:solidFill>
                <a:latin typeface="Montserrat Medium" pitchFamily="2" charset="77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Montserrat Medium" pitchFamily="2" charset="77"/>
              </a:rPr>
              <a:t>consectetur</a:t>
            </a:r>
            <a:r>
              <a:rPr lang="en-US" sz="20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 Medium" pitchFamily="2" charset="77"/>
              </a:rPr>
              <a:t>adipiscing</a:t>
            </a:r>
            <a:r>
              <a:rPr lang="en-US" sz="20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 Medium" pitchFamily="2" charset="77"/>
              </a:rPr>
              <a:t>elit</a:t>
            </a:r>
            <a:r>
              <a:rPr lang="en-US" sz="2000" dirty="0">
                <a:solidFill>
                  <a:schemeClr val="bg1"/>
                </a:solidFill>
                <a:latin typeface="Montserrat Medium" pitchFamily="2" charset="77"/>
              </a:rPr>
              <a:t>. Maecenas </a:t>
            </a:r>
            <a:r>
              <a:rPr lang="en-US" sz="2000" dirty="0" err="1">
                <a:solidFill>
                  <a:schemeClr val="bg1"/>
                </a:solidFill>
                <a:latin typeface="Montserrat Medium" pitchFamily="2" charset="77"/>
              </a:rPr>
              <a:t>vehicula</a:t>
            </a:r>
            <a:r>
              <a:rPr lang="en-US" sz="20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 Medium" pitchFamily="2" charset="77"/>
              </a:rPr>
              <a:t>sem</a:t>
            </a:r>
            <a:r>
              <a:rPr lang="en-US" sz="2000" dirty="0">
                <a:solidFill>
                  <a:schemeClr val="bg1"/>
                </a:solidFill>
                <a:latin typeface="Montserrat Medium" pitchFamily="2" charset="77"/>
              </a:rPr>
              <a:t> vitae porta </a:t>
            </a:r>
            <a:r>
              <a:rPr lang="en-US" sz="2000" dirty="0" err="1">
                <a:solidFill>
                  <a:schemeClr val="bg1"/>
                </a:solidFill>
                <a:latin typeface="Montserrat Medium" pitchFamily="2" charset="77"/>
              </a:rPr>
              <a:t>feugiat</a:t>
            </a:r>
            <a:r>
              <a:rPr lang="en-US" sz="2000" dirty="0">
                <a:solidFill>
                  <a:schemeClr val="bg1"/>
                </a:solidFill>
                <a:latin typeface="Montserrat Medium" pitchFamily="2" charset="77"/>
              </a:rPr>
              <a:t>. Morbi </a:t>
            </a:r>
            <a:r>
              <a:rPr lang="en-US" sz="2000" dirty="0" err="1">
                <a:solidFill>
                  <a:schemeClr val="bg1"/>
                </a:solidFill>
                <a:latin typeface="Montserrat Medium" pitchFamily="2" charset="77"/>
              </a:rPr>
              <a:t>feugiat</a:t>
            </a:r>
            <a:r>
              <a:rPr lang="en-US" sz="20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 Medium" pitchFamily="2" charset="77"/>
              </a:rPr>
              <a:t>quam</a:t>
            </a:r>
            <a:r>
              <a:rPr lang="en-US" sz="20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 Medium" pitchFamily="2" charset="77"/>
              </a:rPr>
              <a:t>sem</a:t>
            </a:r>
            <a:r>
              <a:rPr lang="en-US" sz="2000" dirty="0">
                <a:solidFill>
                  <a:schemeClr val="bg1"/>
                </a:solidFill>
                <a:latin typeface="Montserrat Medium" pitchFamily="2" charset="77"/>
              </a:rPr>
              <a:t>, id </a:t>
            </a:r>
            <a:r>
              <a:rPr lang="en-US" sz="2000" dirty="0" err="1">
                <a:solidFill>
                  <a:schemeClr val="bg1"/>
                </a:solidFill>
                <a:latin typeface="Montserrat Medium" pitchFamily="2" charset="77"/>
              </a:rPr>
              <a:t>feugiat</a:t>
            </a:r>
            <a:r>
              <a:rPr lang="en-US" sz="2000" dirty="0">
                <a:solidFill>
                  <a:schemeClr val="bg1"/>
                </a:solidFill>
                <a:latin typeface="Montserrat Medium" pitchFamily="2" charset="77"/>
              </a:rPr>
              <a:t> ligula </a:t>
            </a:r>
            <a:r>
              <a:rPr lang="en-US" sz="2000" dirty="0" err="1">
                <a:solidFill>
                  <a:schemeClr val="bg1"/>
                </a:solidFill>
                <a:latin typeface="Montserrat Medium" pitchFamily="2" charset="77"/>
              </a:rPr>
              <a:t>mollis</a:t>
            </a:r>
            <a:r>
              <a:rPr lang="en-US" sz="2000" dirty="0">
                <a:solidFill>
                  <a:schemeClr val="bg1"/>
                </a:solidFill>
                <a:latin typeface="Montserrat Medium" pitchFamily="2" charset="77"/>
              </a:rPr>
              <a:t> vel. Vestibulum </a:t>
            </a:r>
            <a:r>
              <a:rPr lang="en-US" sz="2000" dirty="0" err="1">
                <a:solidFill>
                  <a:schemeClr val="bg1"/>
                </a:solidFill>
                <a:latin typeface="Montserrat Medium" pitchFamily="2" charset="77"/>
              </a:rPr>
              <a:t>condimentum</a:t>
            </a:r>
            <a:r>
              <a:rPr lang="en-US" sz="20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 Medium" pitchFamily="2" charset="77"/>
              </a:rPr>
              <a:t>eget</a:t>
            </a:r>
            <a:r>
              <a:rPr lang="en-US" sz="20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 Medium" pitchFamily="2" charset="77"/>
              </a:rPr>
              <a:t>velit</a:t>
            </a:r>
            <a:r>
              <a:rPr lang="en-US" sz="2000" dirty="0">
                <a:solidFill>
                  <a:schemeClr val="bg1"/>
                </a:solidFill>
                <a:latin typeface="Montserrat Medium" pitchFamily="2" charset="77"/>
              </a:rPr>
              <a:t> lacinia </a:t>
            </a:r>
            <a:r>
              <a:rPr lang="en-US" sz="2000" dirty="0" err="1">
                <a:solidFill>
                  <a:schemeClr val="bg1"/>
                </a:solidFill>
                <a:latin typeface="Montserrat Medium" pitchFamily="2" charset="77"/>
              </a:rPr>
              <a:t>dignissim</a:t>
            </a:r>
            <a:r>
              <a:rPr lang="en-US" sz="2000" dirty="0">
                <a:solidFill>
                  <a:schemeClr val="bg1"/>
                </a:solidFill>
                <a:latin typeface="Montserrat Medium" pitchFamily="2" charset="77"/>
              </a:rPr>
              <a:t>. Maecenas </a:t>
            </a:r>
            <a:r>
              <a:rPr lang="en-US" sz="2000" dirty="0" err="1">
                <a:solidFill>
                  <a:schemeClr val="bg1"/>
                </a:solidFill>
                <a:latin typeface="Montserrat Medium" pitchFamily="2" charset="77"/>
              </a:rPr>
              <a:t>efficitur</a:t>
            </a:r>
            <a:r>
              <a:rPr lang="en-US" sz="2000" dirty="0">
                <a:solidFill>
                  <a:schemeClr val="bg1"/>
                </a:solidFill>
                <a:latin typeface="Montserrat Medium" pitchFamily="2" charset="77"/>
              </a:rPr>
              <a:t> maximus </a:t>
            </a:r>
            <a:r>
              <a:rPr lang="en-US" sz="2000" dirty="0" err="1">
                <a:solidFill>
                  <a:schemeClr val="bg1"/>
                </a:solidFill>
                <a:latin typeface="Montserrat Medium" pitchFamily="2" charset="77"/>
              </a:rPr>
              <a:t>enim</a:t>
            </a:r>
            <a:r>
              <a:rPr lang="en-US" sz="2000" dirty="0">
                <a:solidFill>
                  <a:schemeClr val="bg1"/>
                </a:solidFill>
                <a:latin typeface="Montserrat Medium" pitchFamily="2" charset="77"/>
              </a:rPr>
              <a:t> ac porta.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900952-C30C-0647-93BB-C6DF1DC342FE}"/>
              </a:ext>
            </a:extLst>
          </p:cNvPr>
          <p:cNvSpPr txBox="1"/>
          <p:nvPr/>
        </p:nvSpPr>
        <p:spPr>
          <a:xfrm>
            <a:off x="2727036" y="3770103"/>
            <a:ext cx="639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itchFamily="2" charset="77"/>
              </a:rPr>
              <a:t>John Doe - someone</a:t>
            </a:r>
          </a:p>
        </p:txBody>
      </p:sp>
    </p:spTree>
    <p:extLst>
      <p:ext uri="{BB962C8B-B14F-4D97-AF65-F5344CB8AC3E}">
        <p14:creationId xmlns:p14="http://schemas.microsoft.com/office/powerpoint/2010/main" val="877103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605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12763C-F14E-7C41-8635-B36999B31F11}"/>
              </a:ext>
            </a:extLst>
          </p:cNvPr>
          <p:cNvSpPr txBox="1"/>
          <p:nvPr/>
        </p:nvSpPr>
        <p:spPr>
          <a:xfrm>
            <a:off x="0" y="0"/>
            <a:ext cx="965087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Montserrat Medium" pitchFamily="2" charset="77"/>
              </a:rPr>
              <a:t>Virtual Communications in the Age of Social Distancing</a:t>
            </a:r>
          </a:p>
          <a:p>
            <a:endParaRPr lang="en-US" sz="5400" dirty="0">
              <a:solidFill>
                <a:schemeClr val="bg1"/>
              </a:solidFill>
              <a:latin typeface="Montserrat Medium" pitchFamily="2" charset="77"/>
            </a:endParaRPr>
          </a:p>
          <a:p>
            <a:r>
              <a:rPr lang="en-US" sz="3600" dirty="0">
                <a:solidFill>
                  <a:schemeClr val="bg1"/>
                </a:solidFill>
                <a:latin typeface="Montserrat Medium" pitchFamily="2" charset="77"/>
              </a:rPr>
              <a:t>Friday, March 27</a:t>
            </a:r>
          </a:p>
          <a:p>
            <a:r>
              <a:rPr lang="en-US" sz="3600" dirty="0">
                <a:solidFill>
                  <a:schemeClr val="bg1"/>
                </a:solidFill>
                <a:latin typeface="Montserrat Medium" pitchFamily="2" charset="77"/>
              </a:rPr>
              <a:t>12:00 noon EDT</a:t>
            </a:r>
          </a:p>
          <a:p>
            <a:endParaRPr lang="en-US" sz="3600" dirty="0">
              <a:solidFill>
                <a:schemeClr val="bg1"/>
              </a:solidFill>
              <a:latin typeface="Montserrat Medium" pitchFamily="2" charset="77"/>
            </a:endParaRPr>
          </a:p>
          <a:p>
            <a:r>
              <a:rPr lang="en-US" sz="3600" dirty="0">
                <a:solidFill>
                  <a:schemeClr val="bg1"/>
                </a:solidFill>
                <a:latin typeface="Montserrat Medium" pitchFamily="2" charset="77"/>
              </a:rPr>
              <a:t>*Stay Tuned. </a:t>
            </a:r>
          </a:p>
          <a:p>
            <a:r>
              <a:rPr lang="en-US" sz="3600" dirty="0">
                <a:solidFill>
                  <a:schemeClr val="bg1"/>
                </a:solidFill>
                <a:latin typeface="Montserrat Medium" pitchFamily="2" charset="77"/>
              </a:rPr>
              <a:t>We will get started soon!*</a:t>
            </a:r>
          </a:p>
        </p:txBody>
      </p:sp>
    </p:spTree>
    <p:extLst>
      <p:ext uri="{BB962C8B-B14F-4D97-AF65-F5344CB8AC3E}">
        <p14:creationId xmlns:p14="http://schemas.microsoft.com/office/powerpoint/2010/main" val="1177650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75BCE16-5B99-B64B-BE59-ABE20F182942}"/>
              </a:ext>
            </a:extLst>
          </p:cNvPr>
          <p:cNvSpPr txBox="1"/>
          <p:nvPr/>
        </p:nvSpPr>
        <p:spPr>
          <a:xfrm>
            <a:off x="113792" y="0"/>
            <a:ext cx="4312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 Medium" pitchFamily="2" charset="77"/>
              </a:rPr>
              <a:t>Contact Info: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E1F74C-EF8F-DA4D-BD99-D78EE252C17D}"/>
              </a:ext>
            </a:extLst>
          </p:cNvPr>
          <p:cNvSpPr txBox="1"/>
          <p:nvPr/>
        </p:nvSpPr>
        <p:spPr>
          <a:xfrm>
            <a:off x="1620198" y="644802"/>
            <a:ext cx="1045801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 Medium" pitchFamily="2" charset="77"/>
              </a:rPr>
              <a:t>Jim Haisler, 2020 Joint AEI Chair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 Medium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jh@HeartlandRO.com</a:t>
            </a:r>
            <a:endParaRPr lang="en-US" sz="2400" b="1" dirty="0">
              <a:solidFill>
                <a:schemeClr val="bg1"/>
              </a:solidFill>
              <a:latin typeface="Montserrat Medium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/>
              </a:rPr>
              <a:t>Candace Cooke, Instructor, Appraiser, Broker, Texas REALTORS®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 Medium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rpc@aol.com</a:t>
            </a:r>
            <a:endParaRPr lang="en-US" sz="2400" b="1" dirty="0">
              <a:solidFill>
                <a:schemeClr val="bg1"/>
              </a:solidFill>
              <a:latin typeface="Montserrat Medium" pitchFamily="2" charset="77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/>
              </a:rPr>
              <a:t>Jon Houser, Associate Director of Professional Development, Texas REALTORS®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 Medium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jhouser@texasrealtors.com</a:t>
            </a:r>
            <a:endParaRPr lang="en-US" sz="2400" dirty="0">
              <a:solidFill>
                <a:schemeClr val="bg1"/>
              </a:solidFill>
              <a:latin typeface="Montserrat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/>
              </a:rPr>
              <a:t>Brent Lancaster, Broker Owner, Brent Lancaster and Associates, Baton Rouge, LA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 Medium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brentplancaster@cox.net</a:t>
            </a:r>
            <a:endParaRPr lang="en-US" sz="2400" b="1" dirty="0">
              <a:solidFill>
                <a:schemeClr val="bg1"/>
              </a:solidFill>
              <a:latin typeface="Montserrat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/>
              </a:rPr>
              <a:t>Laura Vinci, Director Association Technology Services, NAR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  <a:latin typeface="Montserrat Medium" pitchFamily="2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LVinci@nar.realtor</a:t>
            </a:r>
            <a:endParaRPr lang="en-US" sz="2400" b="1" dirty="0">
              <a:solidFill>
                <a:schemeClr val="bg1"/>
              </a:solidFill>
              <a:latin typeface="Montserrat Medium" pitchFamily="2" charset="7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62942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800EDF-7EB6-EF43-8664-B0E27A068BBC}"/>
              </a:ext>
            </a:extLst>
          </p:cNvPr>
          <p:cNvSpPr/>
          <p:nvPr/>
        </p:nvSpPr>
        <p:spPr>
          <a:xfrm>
            <a:off x="491837" y="536140"/>
            <a:ext cx="63142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Maecenas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vehicula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sem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vitae porta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feugiat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Morbi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feugiat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quam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sem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, id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feugiat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ligula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mollis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vel. Vestibulum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condimentum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eget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velit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lacinia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dignissim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Maecenas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efficitur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maximus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enim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ac porta. Duis maximus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scelerisque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leo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ut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ultrices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enim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Mauris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tellus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libero,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vulputate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eu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ante ac, tempus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tincidunt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sapien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Sed vitae magna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ullamcorper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tempor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nibh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vitae, dictum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Lorem ipsum dolor sit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Maecenas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vehicula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sem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vitae porta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feugiat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Morbi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feugiat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quam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sem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, id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feugiat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ligula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mollis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vel. Vestibulum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condimentum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eget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velit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lacinia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dignissim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Duis maximus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scelerisque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leo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ut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ultrices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enim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Mauris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tellus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libero,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vulputate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eu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ante ac, tempus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tincidunt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sapien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Sed vitae magna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ullamcorper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tempor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nibh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vitae, dictum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Lorem ipsum dolor sit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Maecenas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vehicula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sem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vitae porta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feugiat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Morbi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feugiat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quam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sem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, id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feugiat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ligula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mollis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vel. Vestibulum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condimentum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eget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velit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lacinia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dignissim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46234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AB4440-30D9-B843-8AB8-8469D034B157}"/>
              </a:ext>
            </a:extLst>
          </p:cNvPr>
          <p:cNvSpPr txBox="1"/>
          <p:nvPr/>
        </p:nvSpPr>
        <p:spPr>
          <a:xfrm>
            <a:off x="415636" y="477981"/>
            <a:ext cx="4312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 Medium" pitchFamily="2" charset="77"/>
              </a:rPr>
              <a:t>HEADER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58D104-6889-ED42-982D-0A10369FE52A}"/>
              </a:ext>
            </a:extLst>
          </p:cNvPr>
          <p:cNvSpPr txBox="1"/>
          <p:nvPr/>
        </p:nvSpPr>
        <p:spPr>
          <a:xfrm>
            <a:off x="415636" y="1558636"/>
            <a:ext cx="4416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ontserrat Medium" pitchFamily="2" charset="77"/>
              </a:rPr>
              <a:t>BULLET POINT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4C1D2-4FBC-0247-A9A1-677387B8BEA3}"/>
              </a:ext>
            </a:extLst>
          </p:cNvPr>
          <p:cNvSpPr txBox="1"/>
          <p:nvPr/>
        </p:nvSpPr>
        <p:spPr>
          <a:xfrm>
            <a:off x="415636" y="2244436"/>
            <a:ext cx="4416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ontserrat Medium" pitchFamily="2" charset="77"/>
              </a:rPr>
              <a:t>BULLET POINT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B8BCCD-AF44-E045-9963-EC23CB0134B8}"/>
              </a:ext>
            </a:extLst>
          </p:cNvPr>
          <p:cNvSpPr txBox="1"/>
          <p:nvPr/>
        </p:nvSpPr>
        <p:spPr>
          <a:xfrm>
            <a:off x="415636" y="2940627"/>
            <a:ext cx="4416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ontserrat Medium" pitchFamily="2" charset="77"/>
              </a:rPr>
              <a:t>BULLET POINT 3</a:t>
            </a:r>
          </a:p>
        </p:txBody>
      </p:sp>
    </p:spTree>
    <p:extLst>
      <p:ext uri="{BB962C8B-B14F-4D97-AF65-F5344CB8AC3E}">
        <p14:creationId xmlns:p14="http://schemas.microsoft.com/office/powerpoint/2010/main" val="2215142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76CDEF-5530-EB4F-BDCA-7FCEF49E7274}"/>
              </a:ext>
            </a:extLst>
          </p:cNvPr>
          <p:cNvSpPr txBox="1"/>
          <p:nvPr/>
        </p:nvSpPr>
        <p:spPr>
          <a:xfrm>
            <a:off x="301337" y="249383"/>
            <a:ext cx="4894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9896"/>
                </a:solidFill>
                <a:latin typeface="Montserrat Medium" pitchFamily="2" charset="77"/>
              </a:rPr>
              <a:t>TITLE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0A6426-8EF3-8A41-AFA7-1080336C3EAF}"/>
              </a:ext>
            </a:extLst>
          </p:cNvPr>
          <p:cNvSpPr txBox="1"/>
          <p:nvPr/>
        </p:nvSpPr>
        <p:spPr>
          <a:xfrm>
            <a:off x="855518" y="22071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 Medium" pitchFamily="2" charset="77"/>
              </a:rPr>
              <a:t>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E6984-C4CD-AF4F-9365-B602D06767B2}"/>
              </a:ext>
            </a:extLst>
          </p:cNvPr>
          <p:cNvSpPr txBox="1"/>
          <p:nvPr/>
        </p:nvSpPr>
        <p:spPr>
          <a:xfrm>
            <a:off x="855518" y="2791875"/>
            <a:ext cx="2493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ontserrat Medium" pitchFamily="2" charset="77"/>
              </a:rPr>
              <a:t>Text 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6981ED-CD09-804F-986C-34CF89B6FE79}"/>
              </a:ext>
            </a:extLst>
          </p:cNvPr>
          <p:cNvSpPr txBox="1"/>
          <p:nvPr/>
        </p:nvSpPr>
        <p:spPr>
          <a:xfrm>
            <a:off x="4575463" y="22071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 Medium" pitchFamily="2" charset="77"/>
              </a:rPr>
              <a:t>TITLE 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31FC4-CBE9-3244-8B2B-A543078184E4}"/>
              </a:ext>
            </a:extLst>
          </p:cNvPr>
          <p:cNvSpPr txBox="1"/>
          <p:nvPr/>
        </p:nvSpPr>
        <p:spPr>
          <a:xfrm>
            <a:off x="4575463" y="2791875"/>
            <a:ext cx="2493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ontserrat Medium" pitchFamily="2" charset="77"/>
              </a:rPr>
              <a:t>Text 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B9D867-8C01-B84C-A2BC-2424861A2A99}"/>
              </a:ext>
            </a:extLst>
          </p:cNvPr>
          <p:cNvSpPr txBox="1"/>
          <p:nvPr/>
        </p:nvSpPr>
        <p:spPr>
          <a:xfrm>
            <a:off x="8555181" y="22071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 Medium" pitchFamily="2" charset="77"/>
              </a:rPr>
              <a:t>TITLE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FB3C2E-EDC4-1A47-A286-A58DC626CF33}"/>
              </a:ext>
            </a:extLst>
          </p:cNvPr>
          <p:cNvSpPr txBox="1"/>
          <p:nvPr/>
        </p:nvSpPr>
        <p:spPr>
          <a:xfrm>
            <a:off x="8555181" y="2791875"/>
            <a:ext cx="2493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ontserrat Medium" pitchFamily="2" charset="77"/>
              </a:rPr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39784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0AECA8-F199-C04E-84FA-4CC059644652}"/>
              </a:ext>
            </a:extLst>
          </p:cNvPr>
          <p:cNvSpPr txBox="1"/>
          <p:nvPr/>
        </p:nvSpPr>
        <p:spPr>
          <a:xfrm>
            <a:off x="301336" y="477981"/>
            <a:ext cx="4312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 Medium" pitchFamily="2" charset="77"/>
              </a:rPr>
              <a:t>HEADER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0A031-3B06-5B4A-8EAD-05CD894DDA47}"/>
              </a:ext>
            </a:extLst>
          </p:cNvPr>
          <p:cNvSpPr txBox="1"/>
          <p:nvPr/>
        </p:nvSpPr>
        <p:spPr>
          <a:xfrm>
            <a:off x="301336" y="1163783"/>
            <a:ext cx="4312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9C59C1-1B44-5147-BA34-63012958BB02}"/>
              </a:ext>
            </a:extLst>
          </p:cNvPr>
          <p:cNvSpPr txBox="1"/>
          <p:nvPr/>
        </p:nvSpPr>
        <p:spPr>
          <a:xfrm>
            <a:off x="301336" y="1808530"/>
            <a:ext cx="5122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Maecenas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vehicula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sem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vitae porta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feugiat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Morbi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feugiat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quam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sem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, id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feugiat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ligula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mollis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vel. Vestibulum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condimentum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eget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velit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lacinia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dignissim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Maecenas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efficitur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maximus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enim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ac porta. Duis maximus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scelerisque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leo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ut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ultrices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enim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Mauris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tellus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libero,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vulputate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eu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ante ac, tempus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tincidunt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sapien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FF995FB-F83D-D440-BCE3-89E2CDC81D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36583" y="910561"/>
            <a:ext cx="4408488" cy="3733800"/>
          </a:xfrm>
        </p:spPr>
      </p:sp>
    </p:spTree>
    <p:extLst>
      <p:ext uri="{BB962C8B-B14F-4D97-AF65-F5344CB8AC3E}">
        <p14:creationId xmlns:p14="http://schemas.microsoft.com/office/powerpoint/2010/main" val="1882859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0E99E7-C50A-2E4B-836C-5F39518B707E}"/>
              </a:ext>
            </a:extLst>
          </p:cNvPr>
          <p:cNvSpPr txBox="1"/>
          <p:nvPr/>
        </p:nvSpPr>
        <p:spPr>
          <a:xfrm>
            <a:off x="301336" y="1403285"/>
            <a:ext cx="51227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 Medium" pitchFamily="2" charset="77"/>
              </a:rPr>
              <a:t>Lorem Ipsum</a:t>
            </a:r>
          </a:p>
          <a:p>
            <a:endParaRPr lang="en-US" sz="1600" dirty="0">
              <a:solidFill>
                <a:schemeClr val="bg1"/>
              </a:solidFill>
              <a:latin typeface="Montserrat Medium" pitchFamily="2" charset="77"/>
            </a:endParaRPr>
          </a:p>
          <a:p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Maecenas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vehicula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sem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vitae porta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feugiat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Morbi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feugiat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quam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sem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, id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feugiat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ligula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mollis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vel. Vestibulum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condimentum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eget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velit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lacinia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dignissim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Maecenas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efficitur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maximus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enim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ac porta. Duis maximus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scelerisque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leo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ut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ultrices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enim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Mauris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tellus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libero,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vulputate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eu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ante ac, tempus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tincidunt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Medium" pitchFamily="2" charset="77"/>
              </a:rPr>
              <a:t>sapien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. 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7EF53CB-B874-CA47-9F1D-DFE7803C9E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39957" y="912967"/>
            <a:ext cx="3908158" cy="4195946"/>
          </a:xfrm>
        </p:spPr>
      </p:sp>
    </p:spTree>
    <p:extLst>
      <p:ext uri="{BB962C8B-B14F-4D97-AF65-F5344CB8AC3E}">
        <p14:creationId xmlns:p14="http://schemas.microsoft.com/office/powerpoint/2010/main" val="1733046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8491B5-3991-8749-97C9-69676D1AE306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2647004" y="422389"/>
            <a:ext cx="4371119" cy="2403231"/>
          </a:xfrm>
          <a:prstGeom prst="rect">
            <a:avLst/>
          </a:prstGeom>
        </p:spPr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2F60C0F5-27D5-9A4D-B9CD-DDE9425F59E3}"/>
              </a:ext>
            </a:extLst>
          </p:cNvPr>
          <p:cNvSpPr txBox="1">
            <a:spLocks/>
          </p:cNvSpPr>
          <p:nvPr/>
        </p:nvSpPr>
        <p:spPr>
          <a:xfrm>
            <a:off x="7395649" y="445477"/>
            <a:ext cx="4371119" cy="2403231"/>
          </a:xfrm>
          <a:prstGeom prst="rect">
            <a:avLst/>
          </a:prstGeom>
        </p:spPr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4543DDB-BCCE-A44C-B504-C621DE3D05BC}"/>
              </a:ext>
            </a:extLst>
          </p:cNvPr>
          <p:cNvSpPr txBox="1">
            <a:spLocks/>
          </p:cNvSpPr>
          <p:nvPr/>
        </p:nvSpPr>
        <p:spPr>
          <a:xfrm>
            <a:off x="2647004" y="3178286"/>
            <a:ext cx="4371119" cy="2403231"/>
          </a:xfrm>
          <a:prstGeom prst="rect">
            <a:avLst/>
          </a:prstGeom>
        </p:spPr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849EEAEF-2966-4941-A49E-AC2CD76EF2E5}"/>
              </a:ext>
            </a:extLst>
          </p:cNvPr>
          <p:cNvSpPr txBox="1">
            <a:spLocks/>
          </p:cNvSpPr>
          <p:nvPr/>
        </p:nvSpPr>
        <p:spPr>
          <a:xfrm>
            <a:off x="7395649" y="3178286"/>
            <a:ext cx="4371119" cy="2403231"/>
          </a:xfrm>
          <a:prstGeom prst="rect">
            <a:avLst/>
          </a:prstGeom>
        </p:spPr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8CE240A-346E-BC45-A777-CEA2484F8198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7359436" y="422389"/>
            <a:ext cx="4371119" cy="2403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CE72A40-5707-C149-A4D8-E12EEA15BCAA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2647004" y="3073400"/>
            <a:ext cx="4371119" cy="2400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09D272F8-65A7-634D-A282-5264440C9455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7359436" y="3073400"/>
            <a:ext cx="4407332" cy="2400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688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491</Words>
  <Application>Microsoft Office PowerPoint</Application>
  <PresentationFormat>Widescreen</PresentationFormat>
  <Paragraphs>43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Montserrat</vt:lpstr>
      <vt:lpstr>Montserrat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Dispenza</dc:creator>
  <cp:lastModifiedBy>Kyle Lambert-London</cp:lastModifiedBy>
  <cp:revision>33</cp:revision>
  <dcterms:created xsi:type="dcterms:W3CDTF">2020-02-24T21:57:18Z</dcterms:created>
  <dcterms:modified xsi:type="dcterms:W3CDTF">2020-03-27T15:55:09Z</dcterms:modified>
</cp:coreProperties>
</file>